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296"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p:restoredTop sz="81627"/>
  </p:normalViewPr>
  <p:slideViewPr>
    <p:cSldViewPr snapToGrid="0" snapToObjects="1">
      <p:cViewPr varScale="1">
        <p:scale>
          <a:sx n="92" d="100"/>
          <a:sy n="92"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03/06/19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03/06/19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03/06/19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03/06/19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03/06/19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integrassero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638891"/>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causata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5" name="Registrazione schermo 4">
            <a:hlinkClick r:id="" action="ppaction://media"/>
            <a:extLst>
              <a:ext uri="{FF2B5EF4-FFF2-40B4-BE49-F238E27FC236}">
                <a16:creationId xmlns:a16="http://schemas.microsoft.com/office/drawing/2014/main" id="{ECFFD674-4DF3-4306-896D-1A7BFBE321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6072" y="1742642"/>
            <a:ext cx="6871855" cy="5044891"/>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4"/>
          <a:stretch>
            <a:fillRect/>
          </a:stretch>
        </p:blipFill>
        <p:spPr>
          <a:xfrm>
            <a:off x="5510851" y="5651636"/>
            <a:ext cx="947923" cy="745699"/>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5"/>
          <a:stretch>
            <a:fillRect/>
          </a:stretch>
        </p:blipFill>
        <p:spPr>
          <a:xfrm>
            <a:off x="6615996" y="3673875"/>
            <a:ext cx="1899354" cy="2710728"/>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4"/>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4"/>
          <a:stretch>
            <a:fillRect/>
          </a:stretch>
        </p:blipFill>
        <p:spPr>
          <a:xfrm>
            <a:off x="3423287" y="5638902"/>
            <a:ext cx="947923" cy="745699"/>
          </a:xfrm>
          <a:prstGeom prst="rect">
            <a:avLst/>
          </a:prstGeom>
        </p:spPr>
      </p:pic>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5" name="Registrazione schermo 1">
            <a:hlinkClick r:id="" action="ppaction://media"/>
            <a:extLst>
              <a:ext uri="{FF2B5EF4-FFF2-40B4-BE49-F238E27FC236}">
                <a16:creationId xmlns:a16="http://schemas.microsoft.com/office/drawing/2014/main" id="{9C2A4F9E-61C7-47D5-9FB5-24CD8A3B47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892156"/>
            <a:ext cx="6797675" cy="4403725"/>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TotalTime>
  <Words>3428</Words>
  <Application>Microsoft Macintosh PowerPoint</Application>
  <PresentationFormat>Presentazione su schermo (4:3)</PresentationFormat>
  <Paragraphs>297</Paragraphs>
  <Slides>47</Slides>
  <Notes>34</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85</cp:revision>
  <dcterms:created xsi:type="dcterms:W3CDTF">2019-05-15T14:10:37Z</dcterms:created>
  <dcterms:modified xsi:type="dcterms:W3CDTF">2019-06-03T09:14:28Z</dcterms:modified>
</cp:coreProperties>
</file>